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27200"/>
            <a:ext cx="533400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1901"/>
            <a:ext cx="5334000" cy="35525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6895"/>
            <a:ext cx="5334000" cy="39027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10" y="0"/>
            <a:ext cx="5021707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8" y="0"/>
            <a:ext cx="5320538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796" y="0"/>
            <a:ext cx="502627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35" y="0"/>
            <a:ext cx="5180330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4536"/>
            <a:ext cx="5334000" cy="71074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68" y="0"/>
            <a:ext cx="5109591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907" y="0"/>
            <a:ext cx="5028184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4912"/>
            <a:ext cx="5334000" cy="71868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23542"/>
            <a:ext cx="5334000" cy="37094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527" y="0"/>
            <a:ext cx="502907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6004"/>
            <a:ext cx="5334000" cy="69846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8091"/>
            <a:ext cx="5334000" cy="35603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9963"/>
            <a:ext cx="5334000" cy="71165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1011"/>
            <a:ext cx="5334000" cy="355460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0565"/>
            <a:ext cx="5334000" cy="713524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89" y="0"/>
            <a:ext cx="5036693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09" y="0"/>
            <a:ext cx="503770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795" y="0"/>
            <a:ext cx="5058537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11" y="0"/>
            <a:ext cx="5081778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0" y="0"/>
            <a:ext cx="4779518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09" y="0"/>
            <a:ext cx="503770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250"/>
            <a:ext cx="5334000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6550"/>
            <a:ext cx="5334000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796" y="0"/>
            <a:ext cx="502627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13686"/>
            <a:ext cx="5334000" cy="39292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472"/>
            <a:ext cx="5334000" cy="7115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450"/>
            <a:ext cx="5334000" cy="746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003"/>
            <a:ext cx="5334000" cy="74924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2025-09-19T16:30:15Z</dcterms:created>
  <dcterms:modified xsi:type="dcterms:W3CDTF">2025-09-19T16:30:15Z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2025-09-19T00:00:00Z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OpenPDF UNKNOWN</vt:lpwstr>
  </property>
</Properties>
</file>